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3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10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58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71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13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01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5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4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94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6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3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3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8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06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3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88F72E-2779-4A1C-9C2E-3520B8E52C16}" type="datetimeFigureOut">
              <a:rPr lang="nl-NL" smtClean="0"/>
              <a:t>4-5-2017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68FA-9C08-4DCF-85AB-D745A687D0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357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598645" cy="3329581"/>
          </a:xfrm>
        </p:spPr>
        <p:txBody>
          <a:bodyPr/>
          <a:lstStyle/>
          <a:p>
            <a:r>
              <a:rPr lang="nl-NL" dirty="0" smtClean="0"/>
              <a:t>Korenschoof gebonden boeket</a:t>
            </a:r>
            <a:br>
              <a:rPr lang="nl-NL" dirty="0" smtClean="0"/>
            </a:br>
            <a:r>
              <a:rPr lang="nl-NL" dirty="0" smtClean="0"/>
              <a:t>Frame/Raster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192900" cy="1526438"/>
          </a:xfrm>
        </p:spPr>
        <p:txBody>
          <a:bodyPr>
            <a:normAutofit/>
          </a:bodyPr>
          <a:lstStyle/>
          <a:p>
            <a:r>
              <a:rPr lang="nl-NL" dirty="0"/>
              <a:t>Integrale opdracht</a:t>
            </a:r>
          </a:p>
          <a:p>
            <a:r>
              <a:rPr lang="nl-NL" dirty="0"/>
              <a:t>Een showboeket voor…..</a:t>
            </a:r>
          </a:p>
          <a:p>
            <a:r>
              <a:rPr lang="nl-NL" dirty="0"/>
              <a:t>Showboeket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02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2" b="18617"/>
          <a:stretch/>
        </p:blipFill>
        <p:spPr>
          <a:xfrm>
            <a:off x="5123149" y="1052834"/>
            <a:ext cx="1981200" cy="181332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95425" y="267050"/>
            <a:ext cx="453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raster is een patroon van regelmatige horizontale en verticale lijnen en is 2 dimensionaal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6" y="3224180"/>
            <a:ext cx="3942483" cy="295491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382" y="1299484"/>
            <a:ext cx="2857500" cy="2543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b="57159"/>
          <a:stretch/>
        </p:blipFill>
        <p:spPr>
          <a:xfrm rot="16200000">
            <a:off x="944707" y="2536868"/>
            <a:ext cx="4073236" cy="26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1"/>
          <a:stretch/>
        </p:blipFill>
        <p:spPr>
          <a:xfrm>
            <a:off x="5452331" y="249381"/>
            <a:ext cx="3128395" cy="40178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7" y="2592531"/>
            <a:ext cx="4684780" cy="39455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4" b="54000"/>
          <a:stretch/>
        </p:blipFill>
        <p:spPr>
          <a:xfrm rot="16200000">
            <a:off x="7897090" y="4159826"/>
            <a:ext cx="2127539" cy="26289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62545" y="1260764"/>
            <a:ext cx="362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Verschillende varianten voor een raster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60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7" y="3399694"/>
            <a:ext cx="4229100" cy="31718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4" y="212283"/>
            <a:ext cx="3736713" cy="56249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03097" y="1422093"/>
            <a:ext cx="465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frame is een constructie van materiaal, bijvoorbeeld stokjes of draad en is 3 dimensionaal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t="7355" b="14874"/>
          <a:stretch/>
        </p:blipFill>
        <p:spPr>
          <a:xfrm>
            <a:off x="8764731" y="1408239"/>
            <a:ext cx="2912272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5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21" y="232929"/>
            <a:ext cx="3793221" cy="453303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420938" y="727136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Boeket in frame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11720"/>
          <a:stretch/>
        </p:blipFill>
        <p:spPr>
          <a:xfrm>
            <a:off x="2124672" y="1535257"/>
            <a:ext cx="3562350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1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0BE198-2DFE-493B-A38B-B078652BD60F}"/>
</file>

<file path=customXml/itemProps2.xml><?xml version="1.0" encoding="utf-8"?>
<ds:datastoreItem xmlns:ds="http://schemas.openxmlformats.org/officeDocument/2006/customXml" ds:itemID="{DB916786-09F3-4134-99C6-53DD369B1B9E}"/>
</file>

<file path=customXml/itemProps3.xml><?xml version="1.0" encoding="utf-8"?>
<ds:datastoreItem xmlns:ds="http://schemas.openxmlformats.org/officeDocument/2006/customXml" ds:itemID="{B68D20C3-CA96-4C37-BD37-DCF87E5B4C86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49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Korenschoof gebonden boeket Frame/Raster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Korenschoof gebonden boeket Frame/Raster</dc:title>
  <dc:creator>laptop</dc:creator>
  <cp:lastModifiedBy>laptop</cp:lastModifiedBy>
  <cp:revision>2</cp:revision>
  <dcterms:created xsi:type="dcterms:W3CDTF">2017-05-04T10:09:04Z</dcterms:created>
  <dcterms:modified xsi:type="dcterms:W3CDTF">2017-05-04T10:22:53Z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